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0CDD7-16C7-4889-B210-70798DA90231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DAB0C-4BBA-448F-B0C3-4A19D34565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98B59C-D0FF-4D72-84AD-72538A0696A1}" type="slidenum">
              <a:rPr lang="en-US">
                <a:latin typeface="Times" pitchFamily="18" charset="0"/>
                <a:cs typeface="Lucida Sans Unicode" pitchFamily="34" charset="0"/>
              </a:rPr>
              <a:pPr/>
              <a:t>2</a:t>
            </a:fld>
            <a:endParaRPr lang="en-US">
              <a:latin typeface="Times" pitchFamily="18" charset="0"/>
              <a:cs typeface="Lucida Sans Unicode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990805-2A1D-4304-A4A3-080D6BA83E0D}" type="slidenum">
              <a:rPr lang="en-US">
                <a:latin typeface="Times" pitchFamily="18" charset="0"/>
                <a:cs typeface="Lucida Sans Unicode" pitchFamily="34" charset="0"/>
              </a:rPr>
              <a:pPr/>
              <a:t>10</a:t>
            </a:fld>
            <a:endParaRPr lang="en-US">
              <a:latin typeface="Times" pitchFamily="18" charset="0"/>
              <a:cs typeface="Lucida Sans Unicode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781149-21E6-4546-A5FE-CAB653415DE6}" type="slidenum">
              <a:rPr lang="en-US">
                <a:latin typeface="Times" pitchFamily="18" charset="0"/>
                <a:cs typeface="Lucida Sans Unicode" pitchFamily="34" charset="0"/>
              </a:rPr>
              <a:pPr/>
              <a:t>11</a:t>
            </a:fld>
            <a:endParaRPr lang="en-US">
              <a:latin typeface="Times" pitchFamily="18" charset="0"/>
              <a:cs typeface="Lucida Sans Unicode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383C0A-6DDA-4FA8-9DDD-DFC6A2495748}" type="slidenum">
              <a:rPr lang="en-US">
                <a:latin typeface="Times" pitchFamily="18" charset="0"/>
                <a:cs typeface="Lucida Sans Unicode" pitchFamily="34" charset="0"/>
              </a:rPr>
              <a:pPr/>
              <a:t>12</a:t>
            </a:fld>
            <a:endParaRPr lang="en-US">
              <a:latin typeface="Times" pitchFamily="18" charset="0"/>
              <a:cs typeface="Lucida Sans Unicode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2D631-B499-401E-B354-CBCAD94FE372}" type="slidenum">
              <a:rPr lang="en-US">
                <a:latin typeface="Times" pitchFamily="18" charset="0"/>
                <a:cs typeface="Lucida Sans Unicode" pitchFamily="34" charset="0"/>
              </a:rPr>
              <a:pPr/>
              <a:t>13</a:t>
            </a:fld>
            <a:endParaRPr lang="en-US">
              <a:latin typeface="Times" pitchFamily="18" charset="0"/>
              <a:cs typeface="Lucida Sans Unicode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84F892-CD7C-4F3A-9994-E7D5750CDB70}" type="slidenum">
              <a:rPr lang="en-US">
                <a:latin typeface="Times" pitchFamily="18" charset="0"/>
                <a:cs typeface="Lucida Sans Unicode" pitchFamily="34" charset="0"/>
              </a:rPr>
              <a:pPr/>
              <a:t>14</a:t>
            </a:fld>
            <a:endParaRPr lang="en-US">
              <a:latin typeface="Times" pitchFamily="18" charset="0"/>
              <a:cs typeface="Lucida Sans Unicode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2E63-2551-4AF5-8676-00B0C454CB12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2994-D000-4C7F-894F-D158D2448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2E63-2551-4AF5-8676-00B0C454CB12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2994-D000-4C7F-894F-D158D2448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2E63-2551-4AF5-8676-00B0C454CB12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2994-D000-4C7F-894F-D158D2448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2E63-2551-4AF5-8676-00B0C454CB12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2994-D000-4C7F-894F-D158D2448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2E63-2551-4AF5-8676-00B0C454CB12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2994-D000-4C7F-894F-D158D2448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2E63-2551-4AF5-8676-00B0C454CB12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2994-D000-4C7F-894F-D158D2448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2E63-2551-4AF5-8676-00B0C454CB12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2994-D000-4C7F-894F-D158D2448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2E63-2551-4AF5-8676-00B0C454CB12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2994-D000-4C7F-894F-D158D2448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2E63-2551-4AF5-8676-00B0C454CB12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2994-D000-4C7F-894F-D158D2448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2E63-2551-4AF5-8676-00B0C454CB12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2994-D000-4C7F-894F-D158D2448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2E63-2551-4AF5-8676-00B0C454CB12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2994-D000-4C7F-894F-D158D2448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22E63-2551-4AF5-8676-00B0C454CB12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A2994-D000-4C7F-894F-D158D2448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Names,Binding,Scope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l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:</a:t>
            </a:r>
          </a:p>
          <a:p>
            <a:pPr algn="l"/>
            <a:r>
              <a:rPr lang="en-US" dirty="0" smtClean="0"/>
              <a:t>Gerry </a:t>
            </a:r>
            <a:r>
              <a:rPr lang="en-US" dirty="0" err="1" smtClean="0"/>
              <a:t>Liman</a:t>
            </a:r>
            <a:r>
              <a:rPr lang="en-US" dirty="0" smtClean="0"/>
              <a:t>                 2101641330</a:t>
            </a:r>
          </a:p>
          <a:p>
            <a:pPr algn="l"/>
            <a:r>
              <a:rPr lang="en-US" dirty="0" err="1" smtClean="0"/>
              <a:t>Anandaffa</a:t>
            </a:r>
            <a:r>
              <a:rPr lang="en-US" dirty="0" smtClean="0"/>
              <a:t> </a:t>
            </a:r>
            <a:r>
              <a:rPr lang="en-US" dirty="0" err="1" smtClean="0"/>
              <a:t>Apriadi</a:t>
            </a:r>
            <a:r>
              <a:rPr lang="en-US" dirty="0" smtClean="0"/>
              <a:t>       2101686594</a:t>
            </a:r>
          </a:p>
          <a:p>
            <a:pPr algn="l"/>
            <a:r>
              <a:rPr lang="en-US" dirty="0" err="1" smtClean="0"/>
              <a:t>Elsen</a:t>
            </a:r>
            <a:r>
              <a:rPr lang="en-US" dirty="0" smtClean="0"/>
              <a:t> </a:t>
            </a:r>
            <a:r>
              <a:rPr lang="en-US" dirty="0" err="1" smtClean="0"/>
              <a:t>Yacub</a:t>
            </a:r>
            <a:r>
              <a:rPr lang="en-US" smtClean="0"/>
              <a:t>	    2101634571</a:t>
            </a:r>
            <a:endParaRPr lang="en-US" dirty="0" smtClean="0"/>
          </a:p>
          <a:p>
            <a:pPr algn="l"/>
            <a:r>
              <a:rPr lang="en-US" dirty="0" err="1" smtClean="0"/>
              <a:t>Vincensius</a:t>
            </a:r>
            <a:r>
              <a:rPr lang="en-US" dirty="0" smtClean="0"/>
              <a:t> </a:t>
            </a:r>
            <a:r>
              <a:rPr lang="en-US" dirty="0" err="1" smtClean="0"/>
              <a:t>Adriel</a:t>
            </a:r>
            <a:r>
              <a:rPr lang="en-US" dirty="0" smtClean="0"/>
              <a:t>        2101642201</a:t>
            </a:r>
          </a:p>
          <a:p>
            <a:pPr algn="l"/>
            <a:r>
              <a:rPr lang="en-US" dirty="0" smtClean="0"/>
              <a:t>M. </a:t>
            </a:r>
            <a:r>
              <a:rPr lang="en-US" dirty="0" err="1" smtClean="0"/>
              <a:t>Thirafi</a:t>
            </a:r>
            <a:r>
              <a:rPr lang="en-US" dirty="0" smtClean="0"/>
              <a:t> </a:t>
            </a:r>
            <a:r>
              <a:rPr lang="en-US" dirty="0" err="1" smtClean="0"/>
              <a:t>Qaedi</a:t>
            </a:r>
            <a:r>
              <a:rPr lang="en-US" dirty="0" smtClean="0"/>
              <a:t> S.      2101695743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57550" y="6237288"/>
            <a:ext cx="2895600" cy="476250"/>
          </a:xfrm>
          <a:noFill/>
        </p:spPr>
        <p:txBody>
          <a:bodyPr/>
          <a:lstStyle/>
          <a:p>
            <a:pPr algn="ctr"/>
            <a:fld id="{8B63ABE7-3C3F-4EE4-BF5C-4F263438E33B}" type="slidenum">
              <a:rPr lang="en-US" sz="1000">
                <a:latin typeface="Arial" pitchFamily="34" charset="0"/>
                <a:cs typeface="Lucida Sans Unicode" pitchFamily="34" charset="0"/>
              </a:rPr>
              <a:pPr algn="ctr"/>
              <a:t>10</a:t>
            </a:fld>
            <a:endParaRPr lang="en-US" sz="1000">
              <a:latin typeface="Arial" pitchFamily="34" charset="0"/>
              <a:cs typeface="Lucida Sans Unicode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Variable Attributes</a:t>
            </a:r>
            <a:endParaRPr lang="en-US" sz="2800" dirty="0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Storage Bindings &amp; Lifetime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Allocation - getting a cell from some pool of available cells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Deallocation</a:t>
            </a:r>
            <a:r>
              <a:rPr lang="en-US" dirty="0"/>
              <a:t> - putting a cell back into the pool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The lifetime of a variable is the time during which it is bound to a particular memory cell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57550" y="6237288"/>
            <a:ext cx="2895600" cy="476250"/>
          </a:xfrm>
          <a:noFill/>
        </p:spPr>
        <p:txBody>
          <a:bodyPr/>
          <a:lstStyle/>
          <a:p>
            <a:pPr algn="ctr"/>
            <a:fld id="{43C1DC16-385E-4DD6-BC8D-5FFFF68189FD}" type="slidenum">
              <a:rPr lang="en-US" sz="1000">
                <a:latin typeface="Arial" pitchFamily="34" charset="0"/>
                <a:cs typeface="Lucida Sans Unicode" pitchFamily="34" charset="0"/>
              </a:rPr>
              <a:pPr algn="ctr"/>
              <a:t>11</a:t>
            </a:fld>
            <a:endParaRPr lang="en-US" sz="1000">
              <a:latin typeface="Arial" pitchFamily="34" charset="0"/>
              <a:cs typeface="Lucida Sans Unicode" pitchFamily="34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Categories of Variables by Lifetimes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Static--bound to memory cells before execution begins and remains bound to the same memory cell throughout execution, e.g., C and C++ static variables in functions</a:t>
            </a:r>
          </a:p>
          <a:p>
            <a:pPr lvl="1" eaLnBrk="1" hangingPunct="1"/>
            <a:r>
              <a:rPr lang="en-US" dirty="0"/>
              <a:t>Advantages: efficiency  (direct addressing), history-sensitive subprogram support</a:t>
            </a:r>
          </a:p>
          <a:p>
            <a:pPr lvl="1" eaLnBrk="1" hangingPunct="1"/>
            <a:r>
              <a:rPr lang="en-US" dirty="0"/>
              <a:t>Disadvantage: lack of flexibility  (no recursion)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57550" y="6237288"/>
            <a:ext cx="2895600" cy="476250"/>
          </a:xfrm>
          <a:noFill/>
        </p:spPr>
        <p:txBody>
          <a:bodyPr/>
          <a:lstStyle/>
          <a:p>
            <a:pPr algn="ctr"/>
            <a:fld id="{EDDAB0CD-E1F8-4689-9094-610B00CDE095}" type="slidenum">
              <a:rPr lang="en-US" sz="1000">
                <a:latin typeface="Arial" pitchFamily="34" charset="0"/>
                <a:cs typeface="Lucida Sans Unicode" pitchFamily="34" charset="0"/>
              </a:rPr>
              <a:pPr algn="ctr"/>
              <a:t>12</a:t>
            </a:fld>
            <a:endParaRPr lang="en-US" sz="1000">
              <a:latin typeface="Arial" pitchFamily="34" charset="0"/>
              <a:cs typeface="Lucida Sans Unicode" pitchFamily="34" charset="0"/>
            </a:endParaRPr>
          </a:p>
        </p:txBody>
      </p:sp>
      <p:sp>
        <p:nvSpPr>
          <p:cNvPr id="399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Categories of Variables by Lifetimes</a:t>
            </a:r>
          </a:p>
        </p:txBody>
      </p:sp>
      <p:sp>
        <p:nvSpPr>
          <p:cNvPr id="3994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77200" cy="456088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Stack-dynamic--Storage bindings are created for variables when their declaration statements are </a:t>
            </a:r>
            <a:r>
              <a:rPr lang="en-US" i="1" dirty="0" smtClean="0"/>
              <a:t>elaborated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If scalar, all attributes except address are statically bound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local variables in C subprograms (not declared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dirty="0" smtClean="0"/>
              <a:t>) and Java methods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Advantage: allows recursion; conserves storage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Disadvantages: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Overhead of allocation and </a:t>
            </a:r>
            <a:r>
              <a:rPr lang="en-US" dirty="0" err="1" smtClean="0"/>
              <a:t>deallocation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Subprograms cannot be history sensitive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Inefficient references (indirect addressing)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57550" y="6237288"/>
            <a:ext cx="2895600" cy="476250"/>
          </a:xfrm>
          <a:noFill/>
        </p:spPr>
        <p:txBody>
          <a:bodyPr/>
          <a:lstStyle/>
          <a:p>
            <a:pPr algn="ctr"/>
            <a:fld id="{5AB9A8EE-7D40-4ED3-BE04-0D1BF2AE638D}" type="slidenum">
              <a:rPr lang="en-US" sz="1000">
                <a:latin typeface="Arial" pitchFamily="34" charset="0"/>
                <a:cs typeface="Lucida Sans Unicode" pitchFamily="34" charset="0"/>
              </a:rPr>
              <a:pPr algn="ctr"/>
              <a:t>13</a:t>
            </a:fld>
            <a:endParaRPr lang="en-US" sz="1000">
              <a:latin typeface="Arial" pitchFamily="34" charset="0"/>
              <a:cs typeface="Lucida Sans Unicode" pitchFamily="34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Categories of Variables by Lifetimes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5720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/>
              <a:t>Explicit heap-dynamic -- Allocated and </a:t>
            </a:r>
            <a:r>
              <a:rPr lang="en-US" dirty="0" err="1"/>
              <a:t>deallocated</a:t>
            </a:r>
            <a:r>
              <a:rPr lang="en-US" dirty="0"/>
              <a:t> by explicit directives, specified by the programmer, which take effect during execution</a:t>
            </a:r>
          </a:p>
          <a:p>
            <a:pPr eaLnBrk="1" hangingPunct="1"/>
            <a:r>
              <a:rPr lang="en-US" dirty="0"/>
              <a:t>Referenced only through pointers or references, e.g. dynamic objects in C++ (via new and delete), all objects in Java</a:t>
            </a:r>
          </a:p>
          <a:p>
            <a:pPr eaLnBrk="1" hangingPunct="1"/>
            <a:r>
              <a:rPr lang="en-US" dirty="0"/>
              <a:t>Advantage: provides for dynamic storage management</a:t>
            </a:r>
          </a:p>
          <a:p>
            <a:pPr eaLnBrk="1" hangingPunct="1"/>
            <a:r>
              <a:rPr lang="en-US" dirty="0"/>
              <a:t>Disadvantage: inefficient and unreliable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57550" y="6237288"/>
            <a:ext cx="2895600" cy="476250"/>
          </a:xfrm>
          <a:noFill/>
        </p:spPr>
        <p:txBody>
          <a:bodyPr/>
          <a:lstStyle/>
          <a:p>
            <a:pPr algn="ctr"/>
            <a:fld id="{CE907E5A-1D50-4047-AB78-D79B34D17D6B}" type="slidenum">
              <a:rPr lang="en-US" sz="1000">
                <a:latin typeface="Arial" pitchFamily="34" charset="0"/>
                <a:cs typeface="Lucida Sans Unicode" pitchFamily="34" charset="0"/>
              </a:rPr>
              <a:pPr algn="ctr"/>
              <a:t>14</a:t>
            </a:fld>
            <a:endParaRPr lang="en-US" sz="1000">
              <a:latin typeface="Arial" pitchFamily="34" charset="0"/>
              <a:cs typeface="Lucida Sans Unicode" pitchFamily="34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Categories of Variables by Lifetimes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153400" cy="4572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Implicit heap-dynamic--Allocation and </a:t>
            </a:r>
            <a:r>
              <a:rPr lang="en-US" dirty="0" err="1"/>
              <a:t>deallocation</a:t>
            </a:r>
            <a:r>
              <a:rPr lang="en-US" dirty="0"/>
              <a:t> caused by assignment statements</a:t>
            </a:r>
          </a:p>
          <a:p>
            <a:pPr lvl="1" eaLnBrk="1" hangingPunct="1"/>
            <a:r>
              <a:rPr lang="en-US" dirty="0"/>
              <a:t>all variables in APL; all strings and arrays in Perl, JavaScript, and PHP</a:t>
            </a:r>
          </a:p>
          <a:p>
            <a:pPr eaLnBrk="1" hangingPunct="1"/>
            <a:r>
              <a:rPr lang="en-US" dirty="0"/>
              <a:t>Advantage: flexibility (generic code)</a:t>
            </a:r>
          </a:p>
          <a:p>
            <a:pPr eaLnBrk="1" hangingPunct="1"/>
            <a:r>
              <a:rPr lang="en-US" dirty="0"/>
              <a:t>Disadvantages: </a:t>
            </a:r>
          </a:p>
          <a:p>
            <a:pPr lvl="1" eaLnBrk="1" hangingPunct="1"/>
            <a:r>
              <a:rPr lang="en-US" dirty="0"/>
              <a:t>Inefficient, because all attributes are dynamic</a:t>
            </a:r>
          </a:p>
          <a:p>
            <a:pPr lvl="1" eaLnBrk="1" hangingPunct="1"/>
            <a:r>
              <a:rPr lang="en-US" dirty="0"/>
              <a:t>Loss of error detection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: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i="1" dirty="0" smtClean="0"/>
              <a:t>scope</a:t>
            </a:r>
            <a:r>
              <a:rPr lang="en-US" dirty="0" smtClean="0"/>
              <a:t> of a variable is the range of statements over which it is visible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local variables</a:t>
            </a:r>
            <a:r>
              <a:rPr lang="en-US" dirty="0" smtClean="0"/>
              <a:t> of a program unit are those that are declared in that unit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500" dirty="0" smtClean="0"/>
              <a:t>en.wikipedia.org</a:t>
            </a:r>
          </a:p>
          <a:p>
            <a:r>
              <a:rPr lang="en-US" sz="1500" dirty="0" err="1" smtClean="0"/>
              <a:t>Books,ruby,read,variables</a:t>
            </a:r>
            <a:r>
              <a:rPr lang="en-US" sz="1500" dirty="0" smtClean="0"/>
              <a:t>. 2017.Downloaded from : launchschool.com</a:t>
            </a:r>
          </a:p>
          <a:p>
            <a:r>
              <a:rPr lang="en-US" sz="1500" dirty="0" smtClean="0"/>
              <a:t>What is scope and lifetime of a variable.2017. downloaded from : thegeekyway.com</a:t>
            </a:r>
          </a:p>
          <a:p>
            <a:r>
              <a:rPr lang="en-US" sz="1500" dirty="0" err="1" smtClean="0"/>
              <a:t>books,bind</a:t>
            </a:r>
            <a:r>
              <a:rPr lang="en-US" sz="1500" dirty="0" smtClean="0"/>
              <a:t>. 2017. downloaded from : www.toves.org</a:t>
            </a:r>
          </a:p>
          <a:p>
            <a:r>
              <a:rPr lang="en-US" sz="1500" dirty="0" smtClean="0"/>
              <a:t>Staticvsdynamic.2009.downloaded from : pythonconquerstheuniverse.wordpress.com</a:t>
            </a:r>
            <a:endParaRPr lang="en-US" sz="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57550" y="6237288"/>
            <a:ext cx="2895600" cy="476250"/>
          </a:xfrm>
          <a:noFill/>
        </p:spPr>
        <p:txBody>
          <a:bodyPr/>
          <a:lstStyle/>
          <a:p>
            <a:pPr algn="ctr"/>
            <a:fld id="{A88AE148-5F9A-4416-836E-A91EDAD40110}" type="slidenum">
              <a:rPr lang="en-US" sz="1000">
                <a:latin typeface="Arial" pitchFamily="34" charset="0"/>
                <a:cs typeface="Lucida Sans Unicode" pitchFamily="34" charset="0"/>
              </a:rPr>
              <a:pPr algn="ctr"/>
              <a:t>2</a:t>
            </a:fld>
            <a:endParaRPr lang="en-US" sz="1000">
              <a:latin typeface="Arial" pitchFamily="34" charset="0"/>
              <a:cs typeface="Lucida Sans Unicode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Topics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dirty="0" smtClean="0"/>
              <a:t>Introduction 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dirty="0" smtClean="0"/>
              <a:t>Names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dirty="0" smtClean="0"/>
              <a:t>Variables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dirty="0" smtClean="0"/>
              <a:t>The Concept of Binding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dirty="0" smtClean="0"/>
              <a:t>Scope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marL="533400" indent="-533400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Imperative languages are abstractions of von Neumann architecture</a:t>
            </a:r>
          </a:p>
          <a:p>
            <a:r>
              <a:rPr lang="en-US" dirty="0" smtClean="0"/>
              <a:t>Variables are characterized by attributes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Elsen\Desktop\220px-Von_Neumann_Architecture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276600"/>
            <a:ext cx="5791200" cy="33431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 A name is a string of characters used to identify some entity in a program. </a:t>
            </a:r>
          </a:p>
          <a:p>
            <a:r>
              <a:rPr lang="en-US" dirty="0" smtClean="0"/>
              <a:t>Length</a:t>
            </a:r>
          </a:p>
          <a:p>
            <a:pPr lvl="1"/>
            <a:r>
              <a:rPr lang="en-US" dirty="0" smtClean="0"/>
              <a:t>If too short, they cannot be connotative</a:t>
            </a:r>
          </a:p>
          <a:p>
            <a:pPr lvl="1"/>
            <a:r>
              <a:rPr lang="en-US" dirty="0" smtClean="0"/>
              <a:t>Language examples:</a:t>
            </a:r>
          </a:p>
          <a:p>
            <a:pPr lvl="2"/>
            <a:r>
              <a:rPr lang="en-US" dirty="0" smtClean="0"/>
              <a:t>FORTRAN 95: maximum of 31</a:t>
            </a:r>
          </a:p>
          <a:p>
            <a:pPr lvl="2"/>
            <a:r>
              <a:rPr lang="en-US" dirty="0" smtClean="0"/>
              <a:t>C99: no limit but only the first 63 are significant; also, external names are limited to a maximum of 31</a:t>
            </a:r>
          </a:p>
          <a:p>
            <a:pPr lvl="2"/>
            <a:r>
              <a:rPr lang="en-US" dirty="0" smtClean="0"/>
              <a:t>etc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Special characters</a:t>
            </a:r>
          </a:p>
          <a:p>
            <a:pPr lvl="1"/>
            <a:r>
              <a:rPr lang="en-US" dirty="0" smtClean="0"/>
              <a:t>PHP: all variable names must begin with dollar signs</a:t>
            </a:r>
          </a:p>
          <a:p>
            <a:pPr lvl="1"/>
            <a:r>
              <a:rPr lang="en-US" dirty="0" smtClean="0"/>
              <a:t>Perl: all variable names begin with special characters, which specify the variable’s type</a:t>
            </a:r>
          </a:p>
          <a:p>
            <a:pPr lvl="1"/>
            <a:r>
              <a:rPr lang="en-US" dirty="0" smtClean="0"/>
              <a:t>etc</a:t>
            </a:r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Some languages are case sensitive and some are not</a:t>
            </a:r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r>
              <a:rPr lang="en-US" dirty="0" smtClean="0"/>
              <a:t>Case Sensitivity </a:t>
            </a:r>
            <a:r>
              <a:rPr lang="en-US" dirty="0" smtClean="0">
                <a:sym typeface="Wingdings" pitchFamily="2" charset="2"/>
              </a:rPr>
              <a:t> advantage &amp; disadvantage</a:t>
            </a:r>
          </a:p>
          <a:p>
            <a:endParaRPr lang="en-US" dirty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Variables are used to store information to be referenced and manipulated in a computer program.</a:t>
            </a:r>
          </a:p>
          <a:p>
            <a:pPr>
              <a:buNone/>
            </a:pPr>
            <a:r>
              <a:rPr lang="en-US" dirty="0" smtClean="0"/>
              <a:t>Variables can be characterized as a sextuple of attributes: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Address</a:t>
            </a:r>
          </a:p>
          <a:p>
            <a:pPr lvl="1"/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Type</a:t>
            </a:r>
          </a:p>
          <a:p>
            <a:pPr lvl="1"/>
            <a:r>
              <a:rPr lang="en-US" dirty="0" smtClean="0"/>
              <a:t>Lifetime</a:t>
            </a:r>
          </a:p>
          <a:p>
            <a:pPr lvl="1"/>
            <a:r>
              <a:rPr lang="en-US" dirty="0" smtClean="0"/>
              <a:t>Scope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i="1" dirty="0" smtClean="0"/>
              <a:t>binding</a:t>
            </a:r>
            <a:r>
              <a:rPr lang="en-US" dirty="0" smtClean="0"/>
              <a:t> is an association between an entity and an attribute</a:t>
            </a:r>
            <a:endParaRPr lang="en-US" dirty="0"/>
          </a:p>
          <a:p>
            <a:pPr>
              <a:buNone/>
            </a:pPr>
            <a:r>
              <a:rPr lang="en-US" dirty="0" smtClean="0"/>
              <a:t>	ex : between a variable and its type or value, or between an operation and a symbol</a:t>
            </a:r>
          </a:p>
          <a:p>
            <a:pPr>
              <a:buNone/>
            </a:pPr>
            <a:r>
              <a:rPr lang="en-US" i="1" dirty="0" smtClean="0"/>
              <a:t>Binding time</a:t>
            </a:r>
            <a:r>
              <a:rPr lang="en-US" dirty="0" smtClean="0"/>
              <a:t> is the time at which a binding takes place.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programming </a:t>
            </a:r>
            <a:r>
              <a:rPr lang="en-US" dirty="0" smtClean="0"/>
              <a:t>time</a:t>
            </a:r>
            <a:endParaRPr lang="en-US" dirty="0"/>
          </a:p>
          <a:p>
            <a:r>
              <a:rPr lang="en-US" dirty="0"/>
              <a:t>at compile time</a:t>
            </a:r>
          </a:p>
          <a:p>
            <a:r>
              <a:rPr lang="en-US" dirty="0"/>
              <a:t>at link </a:t>
            </a:r>
            <a:r>
              <a:rPr lang="en-US" dirty="0" smtClean="0"/>
              <a:t>time</a:t>
            </a:r>
            <a:endParaRPr lang="en-US" dirty="0"/>
          </a:p>
          <a:p>
            <a:r>
              <a:rPr lang="en-US" dirty="0"/>
              <a:t>at load </a:t>
            </a:r>
            <a:r>
              <a:rPr lang="en-US" dirty="0" smtClean="0"/>
              <a:t>time</a:t>
            </a:r>
            <a:endParaRPr lang="en-US" dirty="0"/>
          </a:p>
          <a:p>
            <a:r>
              <a:rPr lang="en-US" dirty="0"/>
              <a:t>at execution </a:t>
            </a:r>
            <a:r>
              <a:rPr lang="en-US" dirty="0" smtClean="0"/>
              <a:t>time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type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One variable can bind to more than 1 attributes</a:t>
            </a:r>
          </a:p>
          <a:p>
            <a:pPr>
              <a:buNone/>
            </a:pPr>
            <a:r>
              <a:rPr lang="en-US" dirty="0" err="1" smtClean="0"/>
              <a:t>e.g</a:t>
            </a:r>
            <a:r>
              <a:rPr lang="en-US" dirty="0" smtClean="0"/>
              <a:t> : if u bind ‘x’ as an integer, you can use it as a string either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Phyton,php</a:t>
            </a:r>
            <a:r>
              <a:rPr lang="en-US" dirty="0" err="1"/>
              <a:t>,</a:t>
            </a:r>
            <a:r>
              <a:rPr lang="en-US" dirty="0" err="1" smtClean="0"/>
              <a:t>etc</a:t>
            </a:r>
            <a:r>
              <a:rPr lang="en-US" dirty="0" smtClean="0"/>
              <a:t> use dynamic type binding</a:t>
            </a:r>
          </a:p>
          <a:p>
            <a:pPr>
              <a:buNone/>
            </a:pPr>
            <a:r>
              <a:rPr lang="en-US" dirty="0" err="1" smtClean="0"/>
              <a:t>C,Java,etc</a:t>
            </a:r>
            <a:r>
              <a:rPr lang="en-US" dirty="0" smtClean="0"/>
              <a:t> use static type binding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567</Words>
  <Application>Microsoft Office PowerPoint</Application>
  <PresentationFormat>On-screen Show (4:3)</PresentationFormat>
  <Paragraphs>107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Names,Binding,Scope</vt:lpstr>
      <vt:lpstr>Topics</vt:lpstr>
      <vt:lpstr>Introduction</vt:lpstr>
      <vt:lpstr>Names</vt:lpstr>
      <vt:lpstr>Slide 5</vt:lpstr>
      <vt:lpstr>Variables</vt:lpstr>
      <vt:lpstr>Binding</vt:lpstr>
      <vt:lpstr>Binding time</vt:lpstr>
      <vt:lpstr>Dynamic type binding</vt:lpstr>
      <vt:lpstr>Variable Attributes</vt:lpstr>
      <vt:lpstr>Categories of Variables by Lifetimes</vt:lpstr>
      <vt:lpstr>Categories of Variables by Lifetimes</vt:lpstr>
      <vt:lpstr>Categories of Variables by Lifetimes</vt:lpstr>
      <vt:lpstr>Categories of Variables by Lifetimes</vt:lpstr>
      <vt:lpstr>Variable : Scope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Names,Binding,Scope</dc:title>
  <dc:creator>Elsen</dc:creator>
  <cp:lastModifiedBy>Elsen</cp:lastModifiedBy>
  <cp:revision>10</cp:revision>
  <dcterms:created xsi:type="dcterms:W3CDTF">2017-10-06T15:58:58Z</dcterms:created>
  <dcterms:modified xsi:type="dcterms:W3CDTF">2017-10-06T17:22:10Z</dcterms:modified>
</cp:coreProperties>
</file>